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92" r:id="rId10"/>
    <p:sldId id="265" r:id="rId11"/>
    <p:sldId id="291" r:id="rId12"/>
    <p:sldId id="266" r:id="rId13"/>
    <p:sldId id="269" r:id="rId14"/>
    <p:sldId id="267" r:id="rId15"/>
    <p:sldId id="268" r:id="rId16"/>
    <p:sldId id="270" r:id="rId17"/>
    <p:sldId id="271" r:id="rId18"/>
    <p:sldId id="290" r:id="rId19"/>
    <p:sldId id="272" r:id="rId20"/>
    <p:sldId id="273" r:id="rId21"/>
    <p:sldId id="274" r:id="rId22"/>
    <p:sldId id="275" r:id="rId23"/>
    <p:sldId id="277" r:id="rId24"/>
    <p:sldId id="276" r:id="rId25"/>
    <p:sldId id="283" r:id="rId26"/>
    <p:sldId id="278" r:id="rId27"/>
    <p:sldId id="284" r:id="rId28"/>
    <p:sldId id="279" r:id="rId29"/>
    <p:sldId id="280" r:id="rId30"/>
    <p:sldId id="282" r:id="rId31"/>
    <p:sldId id="285" r:id="rId32"/>
    <p:sldId id="281" r:id="rId33"/>
    <p:sldId id="286" r:id="rId34"/>
    <p:sldId id="287" r:id="rId35"/>
    <p:sldId id="288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5" autoAdjust="0"/>
    <p:restoredTop sz="86406" autoAdjust="0"/>
  </p:normalViewPr>
  <p:slideViewPr>
    <p:cSldViewPr snapToObjects="1">
      <p:cViewPr varScale="1">
        <p:scale>
          <a:sx n="85" d="100"/>
          <a:sy n="85" d="100"/>
        </p:scale>
        <p:origin x="-13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Super Heroes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" y="228600"/>
            <a:ext cx="9029700" cy="1470025"/>
          </a:xfrm>
        </p:spPr>
        <p:txBody>
          <a:bodyPr>
            <a:noAutofit/>
          </a:bodyPr>
          <a:lstStyle/>
          <a:p>
            <a:r>
              <a:rPr lang="es-US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Digital </a:t>
            </a:r>
            <a:r>
              <a:rPr lang="es-US" sz="8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Synesthesia</a:t>
            </a:r>
            <a:endParaRPr lang="en-US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Using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Mobile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Technology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to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Interact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with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Our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World</a:t>
            </a:r>
            <a:endParaRPr lang="en-US" sz="16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9436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Proposal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000" y="54864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9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09"/>
            <a:ext cx="2560320" cy="25941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“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</a:t>
            </a:r>
            <a:r>
              <a:rPr lang="en-US" sz="800" dirty="0">
                <a:latin typeface="Anime Ace 2.0 BB" pitchFamily="50" charset="0"/>
              </a:rPr>
              <a:t>pattern </a:t>
            </a:r>
            <a:r>
              <a:rPr lang="en-US" sz="800" dirty="0">
                <a:latin typeface="Anime Ace 2.0 BB" pitchFamily="50" charset="0"/>
              </a:rPr>
              <a:t>recognition on the </a:t>
            </a:r>
            <a:r>
              <a:rPr lang="en-US" sz="800" dirty="0">
                <a:latin typeface="Anime Ace 2.0 BB" pitchFamily="50" charset="0"/>
              </a:rPr>
              <a:t>arm </a:t>
            </a:r>
            <a:r>
              <a:rPr lang="en-US" sz="800" dirty="0">
                <a:latin typeface="Anime Ace 2.0 BB" pitchFamily="50" charset="0"/>
              </a:rPr>
              <a:t>and back”</a:t>
            </a:r>
          </a:p>
          <a:p>
            <a:pPr algn="r"/>
            <a:r>
              <a:rPr lang="nb-NO" sz="800" dirty="0">
                <a:latin typeface="Anime Ace 2.0 BB" pitchFamily="50" charset="0"/>
              </a:rPr>
              <a:t>L. A. Jones, J. Kunkel, and E. </a:t>
            </a:r>
            <a:r>
              <a:rPr lang="nb-NO" sz="800" dirty="0">
                <a:latin typeface="Anime Ace 2.0 BB" pitchFamily="50" charset="0"/>
              </a:rPr>
              <a:t>Piateski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5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89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0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0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5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30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1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10200" y="381000"/>
            <a:ext cx="3505200" cy="441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pressages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4991"/>
            <a:ext cx="45720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229600" cy="114300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Mobile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communications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74" y="2438400"/>
            <a:ext cx="2895600" cy="427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1" y="36827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Situational awareness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800100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599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8"/>
            <a:ext cx="1668780" cy="208277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206298" y="211687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607012" y="192171"/>
            <a:ext cx="3415888" cy="23224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15000" y="275957"/>
            <a:ext cx="2286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Sensory Substitution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3331932" y="211686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07012" y="2704724"/>
            <a:ext cx="3415888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Y. </a:t>
            </a:r>
            <a:r>
              <a:rPr lang="en-US" sz="800" dirty="0" err="1">
                <a:latin typeface="Anime Ace 2.0 BB" panose="02000503000000020004" pitchFamily="2" charset="0"/>
              </a:rPr>
              <a:t>Danilov</a:t>
            </a:r>
            <a:r>
              <a:rPr lang="en-US" sz="800" dirty="0">
                <a:latin typeface="Anime Ace 2.0 BB" panose="02000503000000020004" pitchFamily="2" charset="0"/>
              </a:rPr>
              <a:t> and M. Tyler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0" y="2404642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Eyeborg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Neil </a:t>
            </a:r>
            <a:r>
              <a:rPr lang="en-US" sz="800" dirty="0" err="1">
                <a:latin typeface="Anime Ace 2.0 BB" panose="02000503000000020004" pitchFamily="2" charset="0"/>
              </a:rPr>
              <a:t>Harbisson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6" r="26374" b="22913"/>
          <a:stretch/>
        </p:blipFill>
        <p:spPr bwMode="auto">
          <a:xfrm>
            <a:off x="4529253" y="3476531"/>
            <a:ext cx="2362200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1" y="217170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3" r="24570" b="26962"/>
          <a:stretch/>
        </p:blipFill>
        <p:spPr bwMode="auto">
          <a:xfrm>
            <a:off x="3372824" y="217169"/>
            <a:ext cx="2780707" cy="200950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948" y="2971800"/>
            <a:ext cx="3810001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3489" y="2383245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69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83126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New Senses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Neuroplasticity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Uexkull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Nth</a:t>
            </a:r>
            <a:r>
              <a:rPr lang="es-US" dirty="0" smtClean="0"/>
              <a:t> </a:t>
            </a:r>
            <a:r>
              <a:rPr lang="es-US" dirty="0" err="1" smtClean="0"/>
              <a:t>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le:B747-cockp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3" y="1143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Digital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Synesthesia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Cognitive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Load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1" y="0"/>
            <a:ext cx="8852338" cy="68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19115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7900" y="114300"/>
            <a:ext cx="27051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43499" y="114300"/>
            <a:ext cx="38546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5831" y="3543300"/>
            <a:ext cx="40832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3400" y="3543300"/>
            <a:ext cx="46547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984" y="228598"/>
            <a:ext cx="1485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Speed…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742" y="3657600"/>
            <a:ext cx="224904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Personal </a:t>
            </a:r>
            <a:r>
              <a:rPr lang="es-US" dirty="0" err="1" smtClean="0"/>
              <a:t>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0" y="-3941"/>
            <a:ext cx="8885261" cy="686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Discreet</a:t>
            </a:r>
            <a:r>
              <a:rPr lang="es-US" dirty="0" smtClean="0"/>
              <a:t> and </a:t>
            </a:r>
            <a:r>
              <a:rPr lang="es-US" dirty="0" err="1" smtClean="0"/>
              <a:t>Continuous</a:t>
            </a:r>
            <a:r>
              <a:rPr lang="es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Santiago\My Documents\PhDThesis\Presentations\Proposal\Sketches\(19)SenseAug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Sensory</a:t>
            </a:r>
            <a:r>
              <a:rPr lang="es-US" dirty="0" smtClean="0"/>
              <a:t> </a:t>
            </a:r>
            <a:r>
              <a:rPr lang="es-US" dirty="0" err="1" smtClean="0"/>
              <a:t>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antiago\My Documents\PhDThesis\Presentations\Proposal\Sketches\(19)SenseAug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Sensory</a:t>
            </a:r>
            <a:r>
              <a:rPr lang="es-US" dirty="0" smtClean="0"/>
              <a:t> </a:t>
            </a:r>
            <a:r>
              <a:rPr lang="es-US" dirty="0" err="1" smtClean="0"/>
              <a:t>Substitution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0"/>
            <a:ext cx="88773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" y="-10510"/>
            <a:ext cx="8888661" cy="68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New </a:t>
            </a:r>
            <a:r>
              <a:rPr lang="es-US" dirty="0" err="1" smtClean="0"/>
              <a:t>Senses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112"/>
            <a:ext cx="5029200" cy="391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2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8112"/>
            <a:ext cx="33909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33718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New </a:t>
            </a:r>
            <a:r>
              <a:rPr lang="es-US" dirty="0" err="1" smtClean="0"/>
              <a:t>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Escaping</a:t>
            </a:r>
            <a:r>
              <a:rPr lang="es-US" dirty="0" smtClean="0"/>
              <a:t> Visual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89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31" y="1028700"/>
            <a:ext cx="4311869" cy="2628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5831" y="3771900"/>
            <a:ext cx="4311869" cy="2971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8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0" y="2514600"/>
            <a:ext cx="4437530" cy="228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Human </a:t>
            </a:r>
            <a:r>
              <a:rPr lang="es-US" dirty="0" err="1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Design</a:t>
            </a:r>
            <a:r>
              <a:rPr lang="es-US" dirty="0" smtClean="0"/>
              <a:t> </a:t>
            </a:r>
            <a:r>
              <a:rPr lang="es-US" dirty="0" err="1" smtClean="0"/>
              <a:t>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Thankyou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US" dirty="0" err="1" smtClean="0"/>
              <a:t>Questions</a:t>
            </a:r>
            <a:r>
              <a:rPr lang="es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5"/>
            <a:ext cx="8839200" cy="68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5831" y="114300"/>
            <a:ext cx="3511769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831" y="1943100"/>
            <a:ext cx="3511769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71901" y="114300"/>
            <a:ext cx="171449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5831" y="3429000"/>
            <a:ext cx="6597869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UNDERSTANDING OUR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antiago\My Documents\PhDThesis\Presentations\Proposal\Sketches\(5)MorethanSens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70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More </a:t>
            </a:r>
            <a:r>
              <a:rPr lang="es-US" dirty="0" err="1" smtClean="0"/>
              <a:t>info</a:t>
            </a:r>
            <a:r>
              <a:rPr lang="es-US" dirty="0" smtClean="0"/>
              <a:t> </a:t>
            </a:r>
            <a:r>
              <a:rPr lang="es-US" dirty="0" err="1" smtClean="0"/>
              <a:t>than</a:t>
            </a:r>
            <a:r>
              <a:rPr lang="es-US" dirty="0" smtClean="0"/>
              <a:t> can be </a:t>
            </a:r>
            <a:r>
              <a:rPr lang="es-US" dirty="0" err="1" smtClean="0"/>
              <a:t>sensed</a:t>
            </a:r>
            <a:r>
              <a:rPr lang="es-US" dirty="0" smtClean="0"/>
              <a:t>, in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5831" y="114300"/>
            <a:ext cx="8883869" cy="6743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45720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0" y="528682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58000" y="25146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8000" y="45720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86200" y="600164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56417" y="1828800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43500" y="1828800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56417" y="3491164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43500" y="3491164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Mobile </a:t>
            </a:r>
            <a:r>
              <a:rPr lang="es-US" dirty="0" err="1" smtClean="0"/>
              <a:t>device</a:t>
            </a:r>
            <a:r>
              <a:rPr lang="es-US" dirty="0" smtClean="0"/>
              <a:t> a </a:t>
            </a:r>
            <a:r>
              <a:rPr lang="es-US" dirty="0" err="1" smtClean="0"/>
              <a:t>translator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714" y="71482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4470" y="199936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714" y="3429000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470" y="3514636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7272" y="71482"/>
            <a:ext cx="4378985" cy="660073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03028" y="1143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Physical</a:t>
            </a:r>
            <a:r>
              <a:rPr lang="es-US" dirty="0" smtClean="0"/>
              <a:t> </a:t>
            </a:r>
            <a:r>
              <a:rPr lang="es-US" dirty="0" err="1" smtClean="0"/>
              <a:t>connection</a:t>
            </a:r>
            <a:r>
              <a:rPr lang="es-US" dirty="0" smtClean="0"/>
              <a:t> to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r>
              <a:rPr lang="es-US" dirty="0" smtClean="0"/>
              <a:t> </a:t>
            </a:r>
            <a:r>
              <a:rPr lang="es-US" dirty="0" err="1" smtClean="0"/>
              <a:t>by-pass</a:t>
            </a:r>
            <a:r>
              <a:rPr lang="es-US" dirty="0" smtClean="0"/>
              <a:t> </a:t>
            </a:r>
            <a:r>
              <a:rPr lang="es-US" dirty="0" err="1" smtClean="0"/>
              <a:t>device</a:t>
            </a:r>
            <a:r>
              <a:rPr lang="es-US" dirty="0" smtClean="0"/>
              <a:t> and </a:t>
            </a:r>
            <a:r>
              <a:rPr lang="es-US" dirty="0" err="1" smtClean="0"/>
              <a:t>cognition</a:t>
            </a:r>
            <a:r>
              <a:rPr lang="es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8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4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0" y="5600700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0" y="2914701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78" y="228600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0" y="3553338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88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88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Some Like it Hot ? </a:t>
            </a:r>
            <a:r>
              <a:rPr lang="en-US" sz="800" dirty="0" smtClean="0">
                <a:latin typeface="Anime Ace 2.0 BB" pitchFamily="50" charset="0"/>
              </a:rPr>
              <a:t>Thermal Feedback </a:t>
            </a:r>
            <a:r>
              <a:rPr lang="en-US" sz="800" dirty="0">
                <a:latin typeface="Anime Ace 2.0 BB" pitchFamily="50" charset="0"/>
              </a:rPr>
              <a:t>for Mobile </a:t>
            </a:r>
            <a:r>
              <a:rPr lang="en-US" sz="800" dirty="0" smtClean="0">
                <a:latin typeface="Anime Ace 2.0 BB" pitchFamily="50" charset="0"/>
              </a:rPr>
              <a:t>Devices”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G. Wilson, M.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S. A. Brewster, and S. A. Hughes,</a:t>
            </a:r>
            <a:endParaRPr lang="en-US" sz="800" dirty="0">
              <a:latin typeface="Anime Ace 2.0 BB" pitchFamily="50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2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0"/>
            <a:ext cx="2793384" cy="32450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1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49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5" y="5688687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5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9697</TotalTime>
  <Words>870</Words>
  <Application>Microsoft Office PowerPoint</Application>
  <PresentationFormat>On-screen Show (4:3)</PresentationFormat>
  <Paragraphs>167</Paragraphs>
  <Slides>36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Digital Synesthesia</vt:lpstr>
      <vt:lpstr>PowerPoint Presentation</vt:lpstr>
      <vt:lpstr>PowerPoint Presentation</vt:lpstr>
      <vt:lpstr>PowerPoint Presentation</vt:lpstr>
      <vt:lpstr>Intro - what</vt:lpstr>
      <vt:lpstr>Intro - what</vt:lpstr>
      <vt:lpstr>Intro - why</vt:lpstr>
      <vt:lpstr>PowerPoint Presentation</vt:lpstr>
      <vt:lpstr>PowerPoint Presentation</vt:lpstr>
      <vt:lpstr>PowerPoint Presentation</vt:lpstr>
      <vt:lpstr>PowerPoint Presentation</vt:lpstr>
      <vt:lpstr>Background - INterface</vt:lpstr>
      <vt:lpstr>PowerPoint Presentation</vt:lpstr>
      <vt:lpstr>PowerPoint Presentation</vt:lpstr>
      <vt:lpstr>PowerPoint Presentation</vt:lpstr>
      <vt:lpstr>Background</vt:lpstr>
      <vt:lpstr>Digital Synesthesia</vt:lpstr>
      <vt:lpstr>Digital Synesthesia</vt:lpstr>
      <vt:lpstr>Digital Synesthesia</vt:lpstr>
      <vt:lpstr>Digital Synesthesia</vt:lpstr>
      <vt:lpstr>Digital Synesthesia</vt:lpstr>
      <vt:lpstr>Research Questions</vt:lpstr>
      <vt:lpstr>Research Questions</vt:lpstr>
      <vt:lpstr>Research Questions</vt:lpstr>
      <vt:lpstr>Research PLan</vt:lpstr>
      <vt:lpstr>Research Questions</vt:lpstr>
      <vt:lpstr>Research plan</vt:lpstr>
      <vt:lpstr>Research Questions</vt:lpstr>
      <vt:lpstr>Research Questions</vt:lpstr>
      <vt:lpstr>Research Questions</vt:lpstr>
      <vt:lpstr>Research Plan</vt:lpstr>
      <vt:lpstr>Research Questions</vt:lpstr>
      <vt:lpstr>Research Plan</vt:lpstr>
      <vt:lpstr>Timeline</vt:lpstr>
      <vt:lpstr>Conclusion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HP Authorized Customer</cp:lastModifiedBy>
  <cp:revision>49</cp:revision>
  <dcterms:created xsi:type="dcterms:W3CDTF">2014-03-17T17:40:58Z</dcterms:created>
  <dcterms:modified xsi:type="dcterms:W3CDTF">2014-03-27T00:28:57Z</dcterms:modified>
</cp:coreProperties>
</file>